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0" r:id="rId1"/>
  </p:sldMasterIdLst>
  <p:sldIdLst>
    <p:sldId id="256" r:id="rId2"/>
    <p:sldId id="258" r:id="rId3"/>
    <p:sldId id="259" r:id="rId4"/>
    <p:sldId id="266" r:id="rId5"/>
    <p:sldId id="267" r:id="rId6"/>
    <p:sldId id="268" r:id="rId7"/>
    <p:sldId id="263" r:id="rId8"/>
    <p:sldId id="269" r:id="rId9"/>
    <p:sldId id="262" r:id="rId10"/>
    <p:sldId id="270" r:id="rId11"/>
    <p:sldId id="271" r:id="rId12"/>
    <p:sldId id="264" r:id="rId13"/>
    <p:sldId id="272" r:id="rId14"/>
    <p:sldId id="26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E00D79-E194-444C-A5E6-1D451F664CAF}" v="35" dt="2021-06-29T14:35:29.6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ir Leyton Fuentes" userId="3d9789cc-b37b-4332-b7c0-e287f3a6e35d" providerId="ADAL" clId="{E9E00D79-E194-444C-A5E6-1D451F664CAF}"/>
    <pc:docChg chg="undo custSel addSld delSld modSld sldOrd">
      <pc:chgData name="Jair Leyton Fuentes" userId="3d9789cc-b37b-4332-b7c0-e287f3a6e35d" providerId="ADAL" clId="{E9E00D79-E194-444C-A5E6-1D451F664CAF}" dt="2021-06-29T15:00:50.883" v="1520" actId="20577"/>
      <pc:docMkLst>
        <pc:docMk/>
      </pc:docMkLst>
      <pc:sldChg chg="delSp delDesignElem">
        <pc:chgData name="Jair Leyton Fuentes" userId="3d9789cc-b37b-4332-b7c0-e287f3a6e35d" providerId="ADAL" clId="{E9E00D79-E194-444C-A5E6-1D451F664CAF}" dt="2021-06-29T14:06:55.307" v="1"/>
        <pc:sldMkLst>
          <pc:docMk/>
          <pc:sldMk cId="744892139" sldId="258"/>
        </pc:sldMkLst>
        <pc:spChg chg="del">
          <ac:chgData name="Jair Leyton Fuentes" userId="3d9789cc-b37b-4332-b7c0-e287f3a6e35d" providerId="ADAL" clId="{E9E00D79-E194-444C-A5E6-1D451F664CAF}" dt="2021-06-29T14:06:55.307" v="1"/>
          <ac:spMkLst>
            <pc:docMk/>
            <pc:sldMk cId="744892139" sldId="258"/>
            <ac:spMk id="39" creationId="{A02B72A2-60A1-41E3-AD56-D2EE44156E93}"/>
          </ac:spMkLst>
        </pc:spChg>
        <pc:spChg chg="del">
          <ac:chgData name="Jair Leyton Fuentes" userId="3d9789cc-b37b-4332-b7c0-e287f3a6e35d" providerId="ADAL" clId="{E9E00D79-E194-444C-A5E6-1D451F664CAF}" dt="2021-06-29T14:06:55.307" v="1"/>
          <ac:spMkLst>
            <pc:docMk/>
            <pc:sldMk cId="744892139" sldId="258"/>
            <ac:spMk id="41" creationId="{B219AE65-9B94-44EA-BEF3-EF4BFA169C81}"/>
          </ac:spMkLst>
        </pc:spChg>
        <pc:spChg chg="del">
          <ac:chgData name="Jair Leyton Fuentes" userId="3d9789cc-b37b-4332-b7c0-e287f3a6e35d" providerId="ADAL" clId="{E9E00D79-E194-444C-A5E6-1D451F664CAF}" dt="2021-06-29T14:06:55.307" v="1"/>
          <ac:spMkLst>
            <pc:docMk/>
            <pc:sldMk cId="744892139" sldId="258"/>
            <ac:spMk id="43" creationId="{F0C81A57-9CD5-461B-8FFE-4A8CB6CFBE01}"/>
          </ac:spMkLst>
        </pc:spChg>
        <pc:grpChg chg="del">
          <ac:chgData name="Jair Leyton Fuentes" userId="3d9789cc-b37b-4332-b7c0-e287f3a6e35d" providerId="ADAL" clId="{E9E00D79-E194-444C-A5E6-1D451F664CAF}" dt="2021-06-29T14:06:55.307" v="1"/>
          <ac:grpSpMkLst>
            <pc:docMk/>
            <pc:sldMk cId="744892139" sldId="258"/>
            <ac:grpSpMk id="27" creationId="{A750EF4C-990E-4D92-A821-6F742977C0AE}"/>
          </ac:grpSpMkLst>
        </pc:grpChg>
        <pc:grpChg chg="del">
          <ac:chgData name="Jair Leyton Fuentes" userId="3d9789cc-b37b-4332-b7c0-e287f3a6e35d" providerId="ADAL" clId="{E9E00D79-E194-444C-A5E6-1D451F664CAF}" dt="2021-06-29T14:06:55.307" v="1"/>
          <ac:grpSpMkLst>
            <pc:docMk/>
            <pc:sldMk cId="744892139" sldId="258"/>
            <ac:grpSpMk id="45" creationId="{3086C462-37F4-494D-8292-CCB95221CC1A}"/>
          </ac:grpSpMkLst>
        </pc:grpChg>
        <pc:cxnChg chg="del">
          <ac:chgData name="Jair Leyton Fuentes" userId="3d9789cc-b37b-4332-b7c0-e287f3a6e35d" providerId="ADAL" clId="{E9E00D79-E194-444C-A5E6-1D451F664CAF}" dt="2021-06-29T14:06:55.307" v="1"/>
          <ac:cxnSpMkLst>
            <pc:docMk/>
            <pc:sldMk cId="744892139" sldId="258"/>
            <ac:cxnSpMk id="49" creationId="{AD23B2CD-009B-425A-9616-1E1AD1D5AB46}"/>
          </ac:cxnSpMkLst>
        </pc:cxnChg>
      </pc:sldChg>
      <pc:sldChg chg="modSp mod">
        <pc:chgData name="Jair Leyton Fuentes" userId="3d9789cc-b37b-4332-b7c0-e287f3a6e35d" providerId="ADAL" clId="{E9E00D79-E194-444C-A5E6-1D451F664CAF}" dt="2021-06-29T14:29:15.853" v="1009" actId="20577"/>
        <pc:sldMkLst>
          <pc:docMk/>
          <pc:sldMk cId="2549010247" sldId="259"/>
        </pc:sldMkLst>
        <pc:spChg chg="mod">
          <ac:chgData name="Jair Leyton Fuentes" userId="3d9789cc-b37b-4332-b7c0-e287f3a6e35d" providerId="ADAL" clId="{E9E00D79-E194-444C-A5E6-1D451F664CAF}" dt="2021-06-29T14:07:55.177" v="8"/>
          <ac:spMkLst>
            <pc:docMk/>
            <pc:sldMk cId="2549010247" sldId="259"/>
            <ac:spMk id="2" creationId="{15265D3B-B7AD-4E48-BA83-F88E00088C71}"/>
          </ac:spMkLst>
        </pc:spChg>
        <pc:graphicFrameChg chg="modGraphic">
          <ac:chgData name="Jair Leyton Fuentes" userId="3d9789cc-b37b-4332-b7c0-e287f3a6e35d" providerId="ADAL" clId="{E9E00D79-E194-444C-A5E6-1D451F664CAF}" dt="2021-06-29T14:29:15.853" v="1009" actId="20577"/>
          <ac:graphicFrameMkLst>
            <pc:docMk/>
            <pc:sldMk cId="2549010247" sldId="259"/>
            <ac:graphicFrameMk id="4" creationId="{7C6DC0E2-FA39-4A22-92A0-EB81B6ACE19B}"/>
          </ac:graphicFrameMkLst>
        </pc:graphicFrameChg>
      </pc:sldChg>
      <pc:sldChg chg="modSp mod">
        <pc:chgData name="Jair Leyton Fuentes" userId="3d9789cc-b37b-4332-b7c0-e287f3a6e35d" providerId="ADAL" clId="{E9E00D79-E194-444C-A5E6-1D451F664CAF}" dt="2021-06-29T15:00:50.883" v="1520" actId="20577"/>
        <pc:sldMkLst>
          <pc:docMk/>
          <pc:sldMk cId="2933233619" sldId="260"/>
        </pc:sldMkLst>
        <pc:spChg chg="mod">
          <ac:chgData name="Jair Leyton Fuentes" userId="3d9789cc-b37b-4332-b7c0-e287f3a6e35d" providerId="ADAL" clId="{E9E00D79-E194-444C-A5E6-1D451F664CAF}" dt="2021-06-29T14:07:55.177" v="8"/>
          <ac:spMkLst>
            <pc:docMk/>
            <pc:sldMk cId="2933233619" sldId="260"/>
            <ac:spMk id="2" creationId="{B237719B-2EBB-4E24-8838-9542FBB79010}"/>
          </ac:spMkLst>
        </pc:spChg>
        <pc:spChg chg="mod">
          <ac:chgData name="Jair Leyton Fuentes" userId="3d9789cc-b37b-4332-b7c0-e287f3a6e35d" providerId="ADAL" clId="{E9E00D79-E194-444C-A5E6-1D451F664CAF}" dt="2021-06-29T15:00:50.883" v="1520" actId="20577"/>
          <ac:spMkLst>
            <pc:docMk/>
            <pc:sldMk cId="2933233619" sldId="260"/>
            <ac:spMk id="3" creationId="{814585D2-BF28-4CD9-ADC9-3197A73DE973}"/>
          </ac:spMkLst>
        </pc:spChg>
      </pc:sldChg>
      <pc:sldChg chg="modSp del mod">
        <pc:chgData name="Jair Leyton Fuentes" userId="3d9789cc-b37b-4332-b7c0-e287f3a6e35d" providerId="ADAL" clId="{E9E00D79-E194-444C-A5E6-1D451F664CAF}" dt="2021-06-29T14:59:21.950" v="1506" actId="47"/>
        <pc:sldMkLst>
          <pc:docMk/>
          <pc:sldMk cId="4287683742" sldId="261"/>
        </pc:sldMkLst>
        <pc:spChg chg="mod">
          <ac:chgData name="Jair Leyton Fuentes" userId="3d9789cc-b37b-4332-b7c0-e287f3a6e35d" providerId="ADAL" clId="{E9E00D79-E194-444C-A5E6-1D451F664CAF}" dt="2021-06-29T14:07:55.177" v="8"/>
          <ac:spMkLst>
            <pc:docMk/>
            <pc:sldMk cId="4287683742" sldId="261"/>
            <ac:spMk id="2" creationId="{15265D3B-B7AD-4E48-BA83-F88E00088C71}"/>
          </ac:spMkLst>
        </pc:spChg>
        <pc:graphicFrameChg chg="modGraphic">
          <ac:chgData name="Jair Leyton Fuentes" userId="3d9789cc-b37b-4332-b7c0-e287f3a6e35d" providerId="ADAL" clId="{E9E00D79-E194-444C-A5E6-1D451F664CAF}" dt="2021-06-29T14:28:28.902" v="1004" actId="20577"/>
          <ac:graphicFrameMkLst>
            <pc:docMk/>
            <pc:sldMk cId="4287683742" sldId="261"/>
            <ac:graphicFrameMk id="4" creationId="{7C6DC0E2-FA39-4A22-92A0-EB81B6ACE19B}"/>
          </ac:graphicFrameMkLst>
        </pc:graphicFrameChg>
      </pc:sldChg>
      <pc:sldChg chg="addSp delSp modSp mod">
        <pc:chgData name="Jair Leyton Fuentes" userId="3d9789cc-b37b-4332-b7c0-e287f3a6e35d" providerId="ADAL" clId="{E9E00D79-E194-444C-A5E6-1D451F664CAF}" dt="2021-06-29T14:51:38.421" v="1315" actId="1076"/>
        <pc:sldMkLst>
          <pc:docMk/>
          <pc:sldMk cId="836530701" sldId="262"/>
        </pc:sldMkLst>
        <pc:spChg chg="mod">
          <ac:chgData name="Jair Leyton Fuentes" userId="3d9789cc-b37b-4332-b7c0-e287f3a6e35d" providerId="ADAL" clId="{E9E00D79-E194-444C-A5E6-1D451F664CAF}" dt="2021-06-29T14:07:55.177" v="8"/>
          <ac:spMkLst>
            <pc:docMk/>
            <pc:sldMk cId="836530701" sldId="262"/>
            <ac:spMk id="2" creationId="{15265D3B-B7AD-4E48-BA83-F88E00088C71}"/>
          </ac:spMkLst>
        </pc:spChg>
        <pc:picChg chg="del">
          <ac:chgData name="Jair Leyton Fuentes" userId="3d9789cc-b37b-4332-b7c0-e287f3a6e35d" providerId="ADAL" clId="{E9E00D79-E194-444C-A5E6-1D451F664CAF}" dt="2021-06-29T14:51:29.969" v="1312" actId="478"/>
          <ac:picMkLst>
            <pc:docMk/>
            <pc:sldMk cId="836530701" sldId="262"/>
            <ac:picMk id="4" creationId="{3F24FC41-A8F3-4771-BB2D-984A9F8EBB4A}"/>
          </ac:picMkLst>
        </pc:picChg>
        <pc:picChg chg="add mod">
          <ac:chgData name="Jair Leyton Fuentes" userId="3d9789cc-b37b-4332-b7c0-e287f3a6e35d" providerId="ADAL" clId="{E9E00D79-E194-444C-A5E6-1D451F664CAF}" dt="2021-06-29T14:51:38.421" v="1315" actId="1076"/>
          <ac:picMkLst>
            <pc:docMk/>
            <pc:sldMk cId="836530701" sldId="262"/>
            <ac:picMk id="5" creationId="{B453FABE-A000-4D18-8077-1FEF38DC8DF2}"/>
          </ac:picMkLst>
        </pc:picChg>
      </pc:sldChg>
      <pc:sldChg chg="addSp delSp modSp mod ord">
        <pc:chgData name="Jair Leyton Fuentes" userId="3d9789cc-b37b-4332-b7c0-e287f3a6e35d" providerId="ADAL" clId="{E9E00D79-E194-444C-A5E6-1D451F664CAF}" dt="2021-06-29T14:50:44.049" v="1311"/>
        <pc:sldMkLst>
          <pc:docMk/>
          <pc:sldMk cId="1405547709" sldId="263"/>
        </pc:sldMkLst>
        <pc:spChg chg="mod">
          <ac:chgData name="Jair Leyton Fuentes" userId="3d9789cc-b37b-4332-b7c0-e287f3a6e35d" providerId="ADAL" clId="{E9E00D79-E194-444C-A5E6-1D451F664CAF}" dt="2021-06-29T14:07:55.177" v="8"/>
          <ac:spMkLst>
            <pc:docMk/>
            <pc:sldMk cId="1405547709" sldId="263"/>
            <ac:spMk id="2" creationId="{15265D3B-B7AD-4E48-BA83-F88E00088C71}"/>
          </ac:spMkLst>
        </pc:spChg>
        <pc:picChg chg="add mod">
          <ac:chgData name="Jair Leyton Fuentes" userId="3d9789cc-b37b-4332-b7c0-e287f3a6e35d" providerId="ADAL" clId="{E9E00D79-E194-444C-A5E6-1D451F664CAF}" dt="2021-06-29T14:50:29.295" v="1307" actId="1076"/>
          <ac:picMkLst>
            <pc:docMk/>
            <pc:sldMk cId="1405547709" sldId="263"/>
            <ac:picMk id="4" creationId="{17BA7D72-B9BA-449E-9C54-3F6C659E4672}"/>
          </ac:picMkLst>
        </pc:picChg>
        <pc:picChg chg="del">
          <ac:chgData name="Jair Leyton Fuentes" userId="3d9789cc-b37b-4332-b7c0-e287f3a6e35d" providerId="ADAL" clId="{E9E00D79-E194-444C-A5E6-1D451F664CAF}" dt="2021-06-29T14:49:55.162" v="1302" actId="478"/>
          <ac:picMkLst>
            <pc:docMk/>
            <pc:sldMk cId="1405547709" sldId="263"/>
            <ac:picMk id="5" creationId="{BC666B06-768D-4029-A73F-A0BBC68D0F96}"/>
          </ac:picMkLst>
        </pc:picChg>
      </pc:sldChg>
      <pc:sldChg chg="addSp delSp modSp mod">
        <pc:chgData name="Jair Leyton Fuentes" userId="3d9789cc-b37b-4332-b7c0-e287f3a6e35d" providerId="ADAL" clId="{E9E00D79-E194-444C-A5E6-1D451F664CAF}" dt="2021-06-29T14:55:26.481" v="1336" actId="1076"/>
        <pc:sldMkLst>
          <pc:docMk/>
          <pc:sldMk cId="2964994764" sldId="264"/>
        </pc:sldMkLst>
        <pc:spChg chg="mod">
          <ac:chgData name="Jair Leyton Fuentes" userId="3d9789cc-b37b-4332-b7c0-e287f3a6e35d" providerId="ADAL" clId="{E9E00D79-E194-444C-A5E6-1D451F664CAF}" dt="2021-06-29T14:07:55.177" v="8"/>
          <ac:spMkLst>
            <pc:docMk/>
            <pc:sldMk cId="2964994764" sldId="264"/>
            <ac:spMk id="2" creationId="{15265D3B-B7AD-4E48-BA83-F88E00088C71}"/>
          </ac:spMkLst>
        </pc:spChg>
        <pc:picChg chg="add mod">
          <ac:chgData name="Jair Leyton Fuentes" userId="3d9789cc-b37b-4332-b7c0-e287f3a6e35d" providerId="ADAL" clId="{E9E00D79-E194-444C-A5E6-1D451F664CAF}" dt="2021-06-29T14:55:26.481" v="1336" actId="1076"/>
          <ac:picMkLst>
            <pc:docMk/>
            <pc:sldMk cId="2964994764" sldId="264"/>
            <ac:picMk id="4" creationId="{BBF5F20D-5702-42C4-88A7-55C65FF49829}"/>
          </ac:picMkLst>
        </pc:picChg>
        <pc:picChg chg="del">
          <ac:chgData name="Jair Leyton Fuentes" userId="3d9789cc-b37b-4332-b7c0-e287f3a6e35d" providerId="ADAL" clId="{E9E00D79-E194-444C-A5E6-1D451F664CAF}" dt="2021-06-29T14:55:18.668" v="1333" actId="478"/>
          <ac:picMkLst>
            <pc:docMk/>
            <pc:sldMk cId="2964994764" sldId="264"/>
            <ac:picMk id="5" creationId="{4426E449-94BB-4C19-A9A0-2E58C1013DE5}"/>
          </ac:picMkLst>
        </pc:picChg>
      </pc:sldChg>
      <pc:sldChg chg="add del">
        <pc:chgData name="Jair Leyton Fuentes" userId="3d9789cc-b37b-4332-b7c0-e287f3a6e35d" providerId="ADAL" clId="{E9E00D79-E194-444C-A5E6-1D451F664CAF}" dt="2021-06-29T14:26:50.137" v="877" actId="2696"/>
        <pc:sldMkLst>
          <pc:docMk/>
          <pc:sldMk cId="1687347475" sldId="265"/>
        </pc:sldMkLst>
      </pc:sldChg>
      <pc:sldChg chg="modSp add mod">
        <pc:chgData name="Jair Leyton Fuentes" userId="3d9789cc-b37b-4332-b7c0-e287f3a6e35d" providerId="ADAL" clId="{E9E00D79-E194-444C-A5E6-1D451F664CAF}" dt="2021-06-29T14:29:23.103" v="1017" actId="20577"/>
        <pc:sldMkLst>
          <pc:docMk/>
          <pc:sldMk cId="3753300111" sldId="266"/>
        </pc:sldMkLst>
        <pc:graphicFrameChg chg="mod modGraphic">
          <ac:chgData name="Jair Leyton Fuentes" userId="3d9789cc-b37b-4332-b7c0-e287f3a6e35d" providerId="ADAL" clId="{E9E00D79-E194-444C-A5E6-1D451F664CAF}" dt="2021-06-29T14:29:23.103" v="1017" actId="20577"/>
          <ac:graphicFrameMkLst>
            <pc:docMk/>
            <pc:sldMk cId="3753300111" sldId="266"/>
            <ac:graphicFrameMk id="4" creationId="{7C6DC0E2-FA39-4A22-92A0-EB81B6ACE19B}"/>
          </ac:graphicFrameMkLst>
        </pc:graphicFrameChg>
      </pc:sldChg>
      <pc:sldChg chg="modSp add mod">
        <pc:chgData name="Jair Leyton Fuentes" userId="3d9789cc-b37b-4332-b7c0-e287f3a6e35d" providerId="ADAL" clId="{E9E00D79-E194-444C-A5E6-1D451F664CAF}" dt="2021-06-29T14:29:28.440" v="1021" actId="20577"/>
        <pc:sldMkLst>
          <pc:docMk/>
          <pc:sldMk cId="2189864067" sldId="267"/>
        </pc:sldMkLst>
        <pc:graphicFrameChg chg="mod modGraphic">
          <ac:chgData name="Jair Leyton Fuentes" userId="3d9789cc-b37b-4332-b7c0-e287f3a6e35d" providerId="ADAL" clId="{E9E00D79-E194-444C-A5E6-1D451F664CAF}" dt="2021-06-29T14:29:28.440" v="1021" actId="20577"/>
          <ac:graphicFrameMkLst>
            <pc:docMk/>
            <pc:sldMk cId="2189864067" sldId="267"/>
            <ac:graphicFrameMk id="4" creationId="{7C6DC0E2-FA39-4A22-92A0-EB81B6ACE19B}"/>
          </ac:graphicFrameMkLst>
        </pc:graphicFrameChg>
      </pc:sldChg>
      <pc:sldChg chg="delSp modSp add mod">
        <pc:chgData name="Jair Leyton Fuentes" userId="3d9789cc-b37b-4332-b7c0-e287f3a6e35d" providerId="ADAL" clId="{E9E00D79-E194-444C-A5E6-1D451F664CAF}" dt="2021-06-29T15:00:16.286" v="1519" actId="1076"/>
        <pc:sldMkLst>
          <pc:docMk/>
          <pc:sldMk cId="1103826968" sldId="268"/>
        </pc:sldMkLst>
        <pc:graphicFrameChg chg="mod modGraphic">
          <ac:chgData name="Jair Leyton Fuentes" userId="3d9789cc-b37b-4332-b7c0-e287f3a6e35d" providerId="ADAL" clId="{E9E00D79-E194-444C-A5E6-1D451F664CAF}" dt="2021-06-29T15:00:16.286" v="1519" actId="1076"/>
          <ac:graphicFrameMkLst>
            <pc:docMk/>
            <pc:sldMk cId="1103826968" sldId="268"/>
            <ac:graphicFrameMk id="4" creationId="{7C6DC0E2-FA39-4A22-92A0-EB81B6ACE19B}"/>
          </ac:graphicFrameMkLst>
        </pc:graphicFrameChg>
        <pc:picChg chg="del">
          <ac:chgData name="Jair Leyton Fuentes" userId="3d9789cc-b37b-4332-b7c0-e287f3a6e35d" providerId="ADAL" clId="{E9E00D79-E194-444C-A5E6-1D451F664CAF}" dt="2021-06-29T14:25:19.188" v="842" actId="478"/>
          <ac:picMkLst>
            <pc:docMk/>
            <pc:sldMk cId="1103826968" sldId="268"/>
            <ac:picMk id="3" creationId="{0200E4C9-F8A6-4169-9AED-C90D9968F223}"/>
          </ac:picMkLst>
        </pc:picChg>
      </pc:sldChg>
      <pc:sldChg chg="addSp delSp modSp add mod ord">
        <pc:chgData name="Jair Leyton Fuentes" userId="3d9789cc-b37b-4332-b7c0-e287f3a6e35d" providerId="ADAL" clId="{E9E00D79-E194-444C-A5E6-1D451F664CAF}" dt="2021-06-29T14:52:22.580" v="1322"/>
        <pc:sldMkLst>
          <pc:docMk/>
          <pc:sldMk cId="4197643821" sldId="269"/>
        </pc:sldMkLst>
        <pc:picChg chg="add mod">
          <ac:chgData name="Jair Leyton Fuentes" userId="3d9789cc-b37b-4332-b7c0-e287f3a6e35d" providerId="ADAL" clId="{E9E00D79-E194-444C-A5E6-1D451F664CAF}" dt="2021-06-29T14:52:20.428" v="1320" actId="1076"/>
          <ac:picMkLst>
            <pc:docMk/>
            <pc:sldMk cId="4197643821" sldId="269"/>
            <ac:picMk id="4" creationId="{E1ACE355-C1A8-494F-BFD5-F7A75CC77E0C}"/>
          </ac:picMkLst>
        </pc:picChg>
        <pc:picChg chg="del">
          <ac:chgData name="Jair Leyton Fuentes" userId="3d9789cc-b37b-4332-b7c0-e287f3a6e35d" providerId="ADAL" clId="{E9E00D79-E194-444C-A5E6-1D451F664CAF}" dt="2021-06-29T14:51:47.664" v="1317" actId="478"/>
          <ac:picMkLst>
            <pc:docMk/>
            <pc:sldMk cId="4197643821" sldId="269"/>
            <ac:picMk id="5" creationId="{B453FABE-A000-4D18-8077-1FEF38DC8DF2}"/>
          </ac:picMkLst>
        </pc:picChg>
      </pc:sldChg>
      <pc:sldChg chg="addSp delSp modSp add mod">
        <pc:chgData name="Jair Leyton Fuentes" userId="3d9789cc-b37b-4332-b7c0-e287f3a6e35d" providerId="ADAL" clId="{E9E00D79-E194-444C-A5E6-1D451F664CAF}" dt="2021-06-29T14:53:20.903" v="1327" actId="1076"/>
        <pc:sldMkLst>
          <pc:docMk/>
          <pc:sldMk cId="3979063648" sldId="270"/>
        </pc:sldMkLst>
        <pc:picChg chg="add mod">
          <ac:chgData name="Jair Leyton Fuentes" userId="3d9789cc-b37b-4332-b7c0-e287f3a6e35d" providerId="ADAL" clId="{E9E00D79-E194-444C-A5E6-1D451F664CAF}" dt="2021-06-29T14:53:20.903" v="1327" actId="1076"/>
          <ac:picMkLst>
            <pc:docMk/>
            <pc:sldMk cId="3979063648" sldId="270"/>
            <ac:picMk id="4" creationId="{7F9E3C33-A810-4AFB-88F8-0CA829606321}"/>
          </ac:picMkLst>
        </pc:picChg>
        <pc:picChg chg="del">
          <ac:chgData name="Jair Leyton Fuentes" userId="3d9789cc-b37b-4332-b7c0-e287f3a6e35d" providerId="ADAL" clId="{E9E00D79-E194-444C-A5E6-1D451F664CAF}" dt="2021-06-29T14:53:12.908" v="1324" actId="478"/>
          <ac:picMkLst>
            <pc:docMk/>
            <pc:sldMk cId="3979063648" sldId="270"/>
            <ac:picMk id="5" creationId="{B453FABE-A000-4D18-8077-1FEF38DC8DF2}"/>
          </ac:picMkLst>
        </pc:picChg>
      </pc:sldChg>
      <pc:sldChg chg="addSp delSp modSp add mod">
        <pc:chgData name="Jair Leyton Fuentes" userId="3d9789cc-b37b-4332-b7c0-e287f3a6e35d" providerId="ADAL" clId="{E9E00D79-E194-444C-A5E6-1D451F664CAF}" dt="2021-06-29T14:54:14.765" v="1332" actId="1076"/>
        <pc:sldMkLst>
          <pc:docMk/>
          <pc:sldMk cId="977460634" sldId="271"/>
        </pc:sldMkLst>
        <pc:picChg chg="del">
          <ac:chgData name="Jair Leyton Fuentes" userId="3d9789cc-b37b-4332-b7c0-e287f3a6e35d" providerId="ADAL" clId="{E9E00D79-E194-444C-A5E6-1D451F664CAF}" dt="2021-06-29T14:54:08.059" v="1329" actId="478"/>
          <ac:picMkLst>
            <pc:docMk/>
            <pc:sldMk cId="977460634" sldId="271"/>
            <ac:picMk id="4" creationId="{7F9E3C33-A810-4AFB-88F8-0CA829606321}"/>
          </ac:picMkLst>
        </pc:picChg>
        <pc:picChg chg="add mod">
          <ac:chgData name="Jair Leyton Fuentes" userId="3d9789cc-b37b-4332-b7c0-e287f3a6e35d" providerId="ADAL" clId="{E9E00D79-E194-444C-A5E6-1D451F664CAF}" dt="2021-06-29T14:54:14.765" v="1332" actId="1076"/>
          <ac:picMkLst>
            <pc:docMk/>
            <pc:sldMk cId="977460634" sldId="271"/>
            <ac:picMk id="5" creationId="{30F014B6-4ACA-4687-81B2-A1B01433BE25}"/>
          </ac:picMkLst>
        </pc:picChg>
      </pc:sldChg>
      <pc:sldChg chg="addSp delSp modSp add mod">
        <pc:chgData name="Jair Leyton Fuentes" userId="3d9789cc-b37b-4332-b7c0-e287f3a6e35d" providerId="ADAL" clId="{E9E00D79-E194-444C-A5E6-1D451F664CAF}" dt="2021-06-29T14:56:30.846" v="1343" actId="1076"/>
        <pc:sldMkLst>
          <pc:docMk/>
          <pc:sldMk cId="1160895553" sldId="272"/>
        </pc:sldMkLst>
        <pc:picChg chg="del">
          <ac:chgData name="Jair Leyton Fuentes" userId="3d9789cc-b37b-4332-b7c0-e287f3a6e35d" providerId="ADAL" clId="{E9E00D79-E194-444C-A5E6-1D451F664CAF}" dt="2021-06-29T14:56:29.006" v="1342" actId="478"/>
          <ac:picMkLst>
            <pc:docMk/>
            <pc:sldMk cId="1160895553" sldId="272"/>
            <ac:picMk id="4" creationId="{BBF5F20D-5702-42C4-88A7-55C65FF49829}"/>
          </ac:picMkLst>
        </pc:picChg>
        <pc:picChg chg="add mod">
          <ac:chgData name="Jair Leyton Fuentes" userId="3d9789cc-b37b-4332-b7c0-e287f3a6e35d" providerId="ADAL" clId="{E9E00D79-E194-444C-A5E6-1D451F664CAF}" dt="2021-06-29T14:56:30.846" v="1343" actId="1076"/>
          <ac:picMkLst>
            <pc:docMk/>
            <pc:sldMk cId="1160895553" sldId="272"/>
            <ac:picMk id="5" creationId="{239211EE-AAC7-44FD-86E5-884CEE8DB2D7}"/>
          </ac:picMkLst>
        </pc:picChg>
      </pc:sldChg>
    </pc:docChg>
  </pc:docChgLst>
  <pc:docChgLst>
    <pc:chgData name="Jair Leyton Fuentes" userId="3d9789cc-b37b-4332-b7c0-e287f3a6e35d" providerId="ADAL" clId="{7A42F892-170B-4A22-82CC-A34FE9A64946}"/>
    <pc:docChg chg="modSld">
      <pc:chgData name="Jair Leyton Fuentes" userId="3d9789cc-b37b-4332-b7c0-e287f3a6e35d" providerId="ADAL" clId="{7A42F892-170B-4A22-82CC-A34FE9A64946}" dt="2021-06-29T15:01:56.874" v="6" actId="115"/>
      <pc:docMkLst>
        <pc:docMk/>
      </pc:docMkLst>
      <pc:sldChg chg="modSp mod">
        <pc:chgData name="Jair Leyton Fuentes" userId="3d9789cc-b37b-4332-b7c0-e287f3a6e35d" providerId="ADAL" clId="{7A42F892-170B-4A22-82CC-A34FE9A64946}" dt="2021-06-29T15:01:56.874" v="6" actId="115"/>
        <pc:sldMkLst>
          <pc:docMk/>
          <pc:sldMk cId="1990646358" sldId="256"/>
        </pc:sldMkLst>
        <pc:spChg chg="mod">
          <ac:chgData name="Jair Leyton Fuentes" userId="3d9789cc-b37b-4332-b7c0-e287f3a6e35d" providerId="ADAL" clId="{7A42F892-170B-4A22-82CC-A34FE9A64946}" dt="2021-06-29T15:01:56.874" v="6" actId="115"/>
          <ac:spMkLst>
            <pc:docMk/>
            <pc:sldMk cId="1990646358" sldId="256"/>
            <ac:spMk id="2" creationId="{5D8B16D6-613A-4393-A251-1A7BDF197E8A}"/>
          </ac:spMkLst>
        </pc:spChg>
      </pc:sldChg>
    </pc:docChg>
  </pc:docChgLst>
</pc:chgInfo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6064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4197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3817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5331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89258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41477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97578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9234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607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69462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19649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82755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4567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99568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69377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1111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6748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64B320A-89BA-47B2-A525-92E8D10B06E4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0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8B16D6-613A-4393-A251-1A7BDF197E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483" y="575733"/>
            <a:ext cx="8825658" cy="2677648"/>
          </a:xfrm>
        </p:spPr>
        <p:txBody>
          <a:bodyPr/>
          <a:lstStyle/>
          <a:p>
            <a:r>
              <a:rPr lang="es-ES" dirty="0"/>
              <a:t>Evaluación </a:t>
            </a:r>
            <a:r>
              <a:rPr lang="es-ES" u="sng" dirty="0"/>
              <a:t>Sumativa</a:t>
            </a:r>
            <a:r>
              <a:rPr lang="es-ES" dirty="0"/>
              <a:t> 3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95DB38-EF1D-4299-AF5F-654B2D3D8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848915"/>
            <a:ext cx="7330413" cy="316179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s-ES" sz="2000" dirty="0">
                <a:solidFill>
                  <a:schemeClr val="bg1"/>
                </a:solidFill>
              </a:rPr>
              <a:t>Integrantes:</a:t>
            </a:r>
            <a:endParaRPr lang="es-ES" dirty="0"/>
          </a:p>
          <a:p>
            <a:pPr algn="ctr"/>
            <a:r>
              <a:rPr lang="es-ES" sz="2000" dirty="0">
                <a:solidFill>
                  <a:schemeClr val="bg1"/>
                </a:solidFill>
              </a:rPr>
              <a:t>JAIR LEYTON</a:t>
            </a:r>
          </a:p>
        </p:txBody>
      </p:sp>
    </p:spTree>
    <p:extLst>
      <p:ext uri="{BB962C8B-B14F-4D97-AF65-F5344CB8AC3E}">
        <p14:creationId xmlns:p14="http://schemas.microsoft.com/office/powerpoint/2010/main" val="1990646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65D3B-B7AD-4E48-BA83-F88E000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Sprint Review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F9E3C33-A810-4AFB-88F8-0CA829606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565" y="1685298"/>
            <a:ext cx="5688436" cy="498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63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65D3B-B7AD-4E48-BA83-F88E000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Sprint Review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0F014B6-4ACA-4687-81B2-A1B01433B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4" y="1802896"/>
            <a:ext cx="9870566" cy="467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460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65D3B-B7AD-4E48-BA83-F88E000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Sprint Review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BF5F20D-5702-42C4-88A7-55C65FF49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2727" y="895738"/>
            <a:ext cx="3286545" cy="577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9947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65D3B-B7AD-4E48-BA83-F88E000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Sprint Review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39211EE-AAC7-44FD-86E5-884CEE8DB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827" y="895738"/>
            <a:ext cx="3174345" cy="567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895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37719B-2EBB-4E24-8838-9542FBB7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/>
              <a:t>RETROSPECTIVA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4585D2-BF28-4CD9-ADC9-3197A73D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4284792" cy="34163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TAREAS COMPLETADAS</a:t>
            </a:r>
          </a:p>
          <a:p>
            <a:pPr lvl="1">
              <a:buFont typeface="Arial" charset="2"/>
              <a:buChar char="•"/>
            </a:pPr>
            <a:r>
              <a:rPr lang="es-ES" dirty="0"/>
              <a:t>H-01, H-02, H-03, H-04, H-05, H-06, H-07, H-08</a:t>
            </a:r>
          </a:p>
          <a:p>
            <a:r>
              <a:rPr lang="es-ES" dirty="0"/>
              <a:t>TAREAS PENDIENTES</a:t>
            </a:r>
          </a:p>
          <a:p>
            <a:pPr lvl="1">
              <a:buFont typeface="Arial" charset="2"/>
              <a:buChar char="•"/>
            </a:pPr>
            <a:r>
              <a:rPr lang="es-ES" dirty="0"/>
              <a:t>Ninguna</a:t>
            </a:r>
          </a:p>
          <a:p>
            <a:r>
              <a:rPr lang="es-ES" dirty="0"/>
              <a:t>IMPEDIMENTOS</a:t>
            </a:r>
          </a:p>
          <a:p>
            <a:pPr lvl="1">
              <a:buFont typeface="Arial" charset="2"/>
              <a:buChar char="•"/>
            </a:pPr>
            <a:r>
              <a:rPr lang="es-ES" dirty="0"/>
              <a:t>Alto tiempo de desarrollo en la creación y validación de formularios.</a:t>
            </a:r>
          </a:p>
        </p:txBody>
      </p:sp>
      <p:pic>
        <p:nvPicPr>
          <p:cNvPr id="6" name="Imagen 6">
            <a:extLst>
              <a:ext uri="{FF2B5EF4-FFF2-40B4-BE49-F238E27FC236}">
                <a16:creationId xmlns:a16="http://schemas.microsoft.com/office/drawing/2014/main" id="{F4C097FE-754D-4AA3-B5F6-BDB1F4094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675" y="2792663"/>
            <a:ext cx="2392403" cy="3037972"/>
          </a:xfrm>
          <a:prstGeom prst="roundRect">
            <a:avLst>
              <a:gd name="adj" fmla="val 1858"/>
            </a:avLst>
          </a:prstGeom>
          <a:effectLst/>
        </p:spPr>
      </p:pic>
      <p:pic>
        <p:nvPicPr>
          <p:cNvPr id="5" name="Imagen 5" descr="Logotipo, Icono&#10;&#10;Descripción generada automáticamente">
            <a:extLst>
              <a:ext uri="{FF2B5EF4-FFF2-40B4-BE49-F238E27FC236}">
                <a16:creationId xmlns:a16="http://schemas.microsoft.com/office/drawing/2014/main" id="{8AE8E60E-D065-4905-9B0D-EF7D30560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820" y="2603500"/>
            <a:ext cx="1583874" cy="1628663"/>
          </a:xfrm>
          <a:prstGeom prst="roundRect">
            <a:avLst>
              <a:gd name="adj" fmla="val 1858"/>
            </a:avLst>
          </a:prstGeom>
          <a:effectLst/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4D078414-FF56-4475-86EC-81875F0E0E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0086" y="4391136"/>
            <a:ext cx="1628663" cy="1628663"/>
          </a:xfrm>
          <a:prstGeom prst="roundRect">
            <a:avLst>
              <a:gd name="adj" fmla="val 1858"/>
            </a:avLst>
          </a:prstGeom>
          <a:effectLst/>
        </p:spPr>
      </p:pic>
      <p:sp>
        <p:nvSpPr>
          <p:cNvPr id="8" name="Signo de multiplicación 7">
            <a:extLst>
              <a:ext uri="{FF2B5EF4-FFF2-40B4-BE49-F238E27FC236}">
                <a16:creationId xmlns:a16="http://schemas.microsoft.com/office/drawing/2014/main" id="{EE9B3A24-4BA4-4E09-8F35-AA40E4ACEFD3}"/>
              </a:ext>
            </a:extLst>
          </p:cNvPr>
          <p:cNvSpPr/>
          <p:nvPr/>
        </p:nvSpPr>
        <p:spPr>
          <a:xfrm>
            <a:off x="6676220" y="3973479"/>
            <a:ext cx="1883432" cy="1869054"/>
          </a:xfrm>
          <a:prstGeom prst="mathMultiply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23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DAEA4A-34D8-44C1-9335-86ECF5861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0372" y="1209957"/>
            <a:ext cx="3034580" cy="44380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200">
                <a:solidFill>
                  <a:schemeClr val="tx1"/>
                </a:solidFill>
              </a:rPr>
              <a:t>ASIGNACIÓN DE ROLES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BFEF33-19A0-471D-9C8A-4A74CF29BA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64688" y="1993553"/>
            <a:ext cx="5302189" cy="47399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Cristian </a:t>
            </a:r>
            <a:r>
              <a:rPr lang="en-US" dirty="0" err="1">
                <a:solidFill>
                  <a:schemeClr val="tx1"/>
                </a:solidFill>
              </a:rPr>
              <a:t>inzulza</a:t>
            </a:r>
            <a:r>
              <a:rPr lang="en-US" dirty="0">
                <a:solidFill>
                  <a:schemeClr val="tx1"/>
                </a:solidFill>
              </a:rPr>
              <a:t>-&gt; product owner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JAIR LEYTON -&gt; DESARROLLADOR/Scrum Master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892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65D3B-B7AD-4E48-BA83-F88E000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HISTORIAS DE USUARIO</a:t>
            </a: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7C6DC0E2-FA39-4A22-92A0-EB81B6ACE1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219971"/>
              </p:ext>
            </p:extLst>
          </p:nvPr>
        </p:nvGraphicFramePr>
        <p:xfrm>
          <a:off x="800608" y="2047687"/>
          <a:ext cx="10590783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0261">
                  <a:extLst>
                    <a:ext uri="{9D8B030D-6E8A-4147-A177-3AD203B41FA5}">
                      <a16:colId xmlns:a16="http://schemas.microsoft.com/office/drawing/2014/main" val="4160618469"/>
                    </a:ext>
                  </a:extLst>
                </a:gridCol>
                <a:gridCol w="3530261">
                  <a:extLst>
                    <a:ext uri="{9D8B030D-6E8A-4147-A177-3AD203B41FA5}">
                      <a16:colId xmlns:a16="http://schemas.microsoft.com/office/drawing/2014/main" val="3910398501"/>
                    </a:ext>
                  </a:extLst>
                </a:gridCol>
                <a:gridCol w="3530261">
                  <a:extLst>
                    <a:ext uri="{9D8B030D-6E8A-4147-A177-3AD203B41FA5}">
                      <a16:colId xmlns:a16="http://schemas.microsoft.com/office/drawing/2014/main" val="1130411584"/>
                    </a:ext>
                  </a:extLst>
                </a:gridCol>
              </a:tblGrid>
              <a:tr h="363781">
                <a:tc>
                  <a:txBody>
                    <a:bodyPr/>
                    <a:lstStyle/>
                    <a:p>
                      <a:r>
                        <a:rPr lang="es-ES" u="sng"/>
                        <a:t>Código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u="sng"/>
                        <a:t>Historia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u="sng"/>
                        <a:t>Criterio de aceptación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052614"/>
                  </a:ext>
                </a:extLst>
              </a:tr>
              <a:tr h="895462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sz="1800" b="0" i="0" u="sng" strike="noStrike" noProof="0" dirty="0">
                          <a:latin typeface="Century Gothic"/>
                        </a:rPr>
                        <a:t>H-01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u="sng" dirty="0"/>
                        <a:t>Como usuario quiero hacer </a:t>
                      </a:r>
                      <a:r>
                        <a:rPr lang="es-ES" u="sng" dirty="0" err="1"/>
                        <a:t>login</a:t>
                      </a:r>
                      <a:r>
                        <a:rPr lang="es-ES" u="sng" dirty="0"/>
                        <a:t> al entrar a la web.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u="sng" dirty="0"/>
                        <a:t>La historia se da por cumplida cuando el usuario pueda realizar el </a:t>
                      </a:r>
                      <a:r>
                        <a:rPr lang="es-ES" u="sng" dirty="0" err="1"/>
                        <a:t>login</a:t>
                      </a:r>
                      <a:r>
                        <a:rPr lang="es-ES" u="sng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4609151"/>
                  </a:ext>
                </a:extLst>
              </a:tr>
              <a:tr h="114731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sz="1800" b="0" i="0" u="sng" strike="noStrike" noProof="0" dirty="0">
                          <a:latin typeface="Century Gothic"/>
                        </a:rPr>
                        <a:t>H-02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Como usuario quiero ver la lista en tarjetas para identificar los productos y sus características.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La historia se da por cumplida cuando el usuario pueda visualizar los productos en tarjetas.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5399881"/>
                  </a:ext>
                </a:extLst>
              </a:tr>
              <a:tr h="895462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sz="1800" b="0" i="0" u="sng" strike="noStrike" noProof="0" dirty="0">
                          <a:latin typeface="Century Gothic"/>
                        </a:rPr>
                        <a:t>H-03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Como usuario quiero agregar productos del carrito de compras.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La historia se da por cumplida cuando el usuario puede agregar un producto de su carrito.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07949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9010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65D3B-B7AD-4E48-BA83-F88E000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HISTORIAS DE USUARIO</a:t>
            </a: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7C6DC0E2-FA39-4A22-92A0-EB81B6ACE1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5072708"/>
              </p:ext>
            </p:extLst>
          </p:nvPr>
        </p:nvGraphicFramePr>
        <p:xfrm>
          <a:off x="800608" y="2303520"/>
          <a:ext cx="10590783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0261">
                  <a:extLst>
                    <a:ext uri="{9D8B030D-6E8A-4147-A177-3AD203B41FA5}">
                      <a16:colId xmlns:a16="http://schemas.microsoft.com/office/drawing/2014/main" val="4160618469"/>
                    </a:ext>
                  </a:extLst>
                </a:gridCol>
                <a:gridCol w="3530261">
                  <a:extLst>
                    <a:ext uri="{9D8B030D-6E8A-4147-A177-3AD203B41FA5}">
                      <a16:colId xmlns:a16="http://schemas.microsoft.com/office/drawing/2014/main" val="3910398501"/>
                    </a:ext>
                  </a:extLst>
                </a:gridCol>
                <a:gridCol w="3530261">
                  <a:extLst>
                    <a:ext uri="{9D8B030D-6E8A-4147-A177-3AD203B41FA5}">
                      <a16:colId xmlns:a16="http://schemas.microsoft.com/office/drawing/2014/main" val="11304115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ES" u="sng"/>
                        <a:t>Código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u="sng"/>
                        <a:t>Historia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u="sng"/>
                        <a:t>Criterio de aceptación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052614"/>
                  </a:ext>
                </a:extLst>
              </a:tr>
              <a:tr h="895462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sz="1800" b="0" i="0" u="sng" strike="noStrike" noProof="0" dirty="0">
                          <a:latin typeface="Century Gothic"/>
                        </a:rPr>
                        <a:t>H-04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Como usuario quiero eliminar productos del carrito de compras.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La historia se da por cumplida cuando el usuario puede eliminar un producto de su carrito.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4609151"/>
                  </a:ext>
                </a:extLst>
              </a:tr>
              <a:tr h="88147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sz="1800" b="0" i="0" u="sng" strike="noStrike" noProof="0" dirty="0">
                          <a:latin typeface="Century Gothic"/>
                        </a:rPr>
                        <a:t>H-05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u="sng" dirty="0"/>
                        <a:t>Como usuario quiero poder ver el listado de la orden de compra con los productos añadidos.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u="sng" dirty="0"/>
                        <a:t>La historia se da por cumplida cuando el usuario pueda listar la orden de compra.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664122"/>
                  </a:ext>
                </a:extLst>
              </a:tr>
              <a:tr h="114731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sz="1800" b="0" i="0" u="sng" strike="noStrike" noProof="0" dirty="0">
                          <a:latin typeface="Century Gothic"/>
                        </a:rPr>
                        <a:t>H-06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Como usuario quiero ingresar los datos de envío de la compra.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La historia se da por cumplida cuando el usuario pueda ingresar los datos de envío y sean validados.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5399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3300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65D3B-B7AD-4E48-BA83-F88E000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HISTORIAS DE USUARIO</a:t>
            </a: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7C6DC0E2-FA39-4A22-92A0-EB81B6ACE1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2617725"/>
              </p:ext>
            </p:extLst>
          </p:nvPr>
        </p:nvGraphicFramePr>
        <p:xfrm>
          <a:off x="800608" y="2222551"/>
          <a:ext cx="10590784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0262">
                  <a:extLst>
                    <a:ext uri="{9D8B030D-6E8A-4147-A177-3AD203B41FA5}">
                      <a16:colId xmlns:a16="http://schemas.microsoft.com/office/drawing/2014/main" val="4160618469"/>
                    </a:ext>
                  </a:extLst>
                </a:gridCol>
                <a:gridCol w="3530261">
                  <a:extLst>
                    <a:ext uri="{9D8B030D-6E8A-4147-A177-3AD203B41FA5}">
                      <a16:colId xmlns:a16="http://schemas.microsoft.com/office/drawing/2014/main" val="3910398501"/>
                    </a:ext>
                  </a:extLst>
                </a:gridCol>
                <a:gridCol w="3530261">
                  <a:extLst>
                    <a:ext uri="{9D8B030D-6E8A-4147-A177-3AD203B41FA5}">
                      <a16:colId xmlns:a16="http://schemas.microsoft.com/office/drawing/2014/main" val="1130411584"/>
                    </a:ext>
                  </a:extLst>
                </a:gridCol>
              </a:tblGrid>
              <a:tr h="363781">
                <a:tc>
                  <a:txBody>
                    <a:bodyPr/>
                    <a:lstStyle/>
                    <a:p>
                      <a:r>
                        <a:rPr lang="es-ES" u="sng" dirty="0"/>
                        <a:t>Código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u="sng"/>
                        <a:t>Historia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u="sng"/>
                        <a:t>Criterio de aceptación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052614"/>
                  </a:ext>
                </a:extLst>
              </a:tr>
              <a:tr h="895462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sz="1800" b="0" i="0" u="sng" strike="noStrike" noProof="0" dirty="0">
                          <a:latin typeface="Century Gothic"/>
                        </a:rPr>
                        <a:t>H-07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Como usuario quiero ingresar los datos de pago de la compra.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La historia se da por cumplida cuando el usuario pueda ingresar los datos de pago y sean validados.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4609151"/>
                  </a:ext>
                </a:extLst>
              </a:tr>
              <a:tr h="895462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sz="1800" b="0" i="0" u="sng" strike="noStrike" noProof="0" dirty="0">
                          <a:latin typeface="Century Gothic"/>
                        </a:rPr>
                        <a:t>H-08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Como usuario quiero ver un resumen total de la compra, con los datos de envío, pago y resumen de productos.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u="sng" dirty="0"/>
                        <a:t>La historia se da por cumplida cuando el usuario puede visualizar el resumen de la compra.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4189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9864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65D3B-B7AD-4E48-BA83-F88E000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Estimación y priorización</a:t>
            </a: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7C6DC0E2-FA39-4A22-92A0-EB81B6ACE1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5677364"/>
              </p:ext>
            </p:extLst>
          </p:nvPr>
        </p:nvGraphicFramePr>
        <p:xfrm>
          <a:off x="1001896" y="1898373"/>
          <a:ext cx="10188207" cy="48214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96069">
                  <a:extLst>
                    <a:ext uri="{9D8B030D-6E8A-4147-A177-3AD203B41FA5}">
                      <a16:colId xmlns:a16="http://schemas.microsoft.com/office/drawing/2014/main" val="4160618469"/>
                    </a:ext>
                  </a:extLst>
                </a:gridCol>
                <a:gridCol w="3396069">
                  <a:extLst>
                    <a:ext uri="{9D8B030D-6E8A-4147-A177-3AD203B41FA5}">
                      <a16:colId xmlns:a16="http://schemas.microsoft.com/office/drawing/2014/main" val="3910398501"/>
                    </a:ext>
                  </a:extLst>
                </a:gridCol>
                <a:gridCol w="3396069">
                  <a:extLst>
                    <a:ext uri="{9D8B030D-6E8A-4147-A177-3AD203B41FA5}">
                      <a16:colId xmlns:a16="http://schemas.microsoft.com/office/drawing/2014/main" val="1130411584"/>
                    </a:ext>
                  </a:extLst>
                </a:gridCol>
              </a:tblGrid>
              <a:tr h="482899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s-ES" dirty="0"/>
                        <a:t>Código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s-ES" dirty="0"/>
                        <a:t>Prioridad (1-10)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s-ES" dirty="0"/>
                        <a:t>Tiempo de desarrollo estimado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052614"/>
                  </a:ext>
                </a:extLst>
              </a:tr>
              <a:tr h="509726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sz="1800" b="1" i="0" u="none" strike="noStrike" noProof="0" dirty="0">
                          <a:latin typeface="Century Gothic"/>
                        </a:rPr>
                        <a:t>H-01 </a:t>
                      </a:r>
                      <a:r>
                        <a:rPr lang="es-ES" sz="1800" b="1" i="0" u="none" strike="noStrike" noProof="0" dirty="0" err="1">
                          <a:latin typeface="Century Gothic"/>
                        </a:rPr>
                        <a:t>Login</a:t>
                      </a:r>
                      <a:endParaRPr lang="es-ES" sz="1800" b="1" i="0" u="none" strike="noStrike" noProof="0" dirty="0">
                        <a:latin typeface="Century Gothic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Baja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30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4609151"/>
                  </a:ext>
                </a:extLst>
              </a:tr>
              <a:tr h="482899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sz="1800" b="1" i="0" u="none" strike="noStrike" noProof="0" dirty="0">
                          <a:latin typeface="Century Gothic"/>
                        </a:rPr>
                        <a:t>H-02 Listar productos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Baja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30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664122"/>
                  </a:ext>
                </a:extLst>
              </a:tr>
              <a:tr h="509726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b="1" dirty="0"/>
                        <a:t>H-03 Agregar al carrito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/>
                        <a:t>Alta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 hora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5399881"/>
                  </a:ext>
                </a:extLst>
              </a:tr>
              <a:tr h="509725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b="1" dirty="0"/>
                        <a:t>H-04 Eliminar del carrito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Media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40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7923085"/>
                  </a:ext>
                </a:extLst>
              </a:tr>
              <a:tr h="509725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b="1" dirty="0"/>
                        <a:t>H-05 Listar orden de compra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Baja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30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5096527"/>
                  </a:ext>
                </a:extLst>
              </a:tr>
              <a:tr h="509725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b="1" dirty="0"/>
                        <a:t>H-06 Formulario Envío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Alta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 hora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3167719"/>
                  </a:ext>
                </a:extLst>
              </a:tr>
              <a:tr h="509725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b="1" dirty="0"/>
                        <a:t>H-07 Formulario de Pago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Alta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 hora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095134"/>
                  </a:ext>
                </a:extLst>
              </a:tr>
              <a:tr h="509725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s-ES" b="1" dirty="0"/>
                        <a:t>H-08 Resumen compra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Baja 3</a:t>
                      </a:r>
                    </a:p>
                    <a:p>
                      <a:pPr lvl="0" algn="ctr">
                        <a:buNone/>
                      </a:pP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45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993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3826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65D3B-B7AD-4E48-BA83-F88E000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PRODUCT BACKLOG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7BA7D72-B9BA-449E-9C54-3F6C659E4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787" y="1930689"/>
            <a:ext cx="9746426" cy="456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547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65D3B-B7AD-4E48-BA83-F88E000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Sprint Review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1ACE355-C1A8-494F-BFD5-F7A75CC77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22" y="1680633"/>
            <a:ext cx="10745755" cy="510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643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65D3B-B7AD-4E48-BA83-F88E000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Sprint Review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453FABE-A000-4D18-8077-1FEF38DC8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477" y="1832786"/>
            <a:ext cx="11037046" cy="471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5307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Sala de reuniones 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Sala de reuniones 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a de reuniones 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55</TotalTime>
  <Words>420</Words>
  <Application>Microsoft Office PowerPoint</Application>
  <PresentationFormat>Panorámica</PresentationFormat>
  <Paragraphs>86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Sala de reuniones Ion</vt:lpstr>
      <vt:lpstr>Evaluación Sumativa 3</vt:lpstr>
      <vt:lpstr>ASIGNACIÓN DE ROLES</vt:lpstr>
      <vt:lpstr>HISTORIAS DE USUARIO</vt:lpstr>
      <vt:lpstr>HISTORIAS DE USUARIO</vt:lpstr>
      <vt:lpstr>HISTORIAS DE USUARIO</vt:lpstr>
      <vt:lpstr>Estimación y priorización</vt:lpstr>
      <vt:lpstr>PRODUCT BACKLOG</vt:lpstr>
      <vt:lpstr>Sprint Review</vt:lpstr>
      <vt:lpstr>Sprint Review</vt:lpstr>
      <vt:lpstr>Sprint Review</vt:lpstr>
      <vt:lpstr>Sprint Review</vt:lpstr>
      <vt:lpstr>Sprint Review</vt:lpstr>
      <vt:lpstr>Sprint Review</vt:lpstr>
      <vt:lpstr>RETROSPECTIVA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Jair Leyton Fuentes</cp:lastModifiedBy>
  <cp:revision>3</cp:revision>
  <dcterms:created xsi:type="dcterms:W3CDTF">2013-07-15T20:26:40Z</dcterms:created>
  <dcterms:modified xsi:type="dcterms:W3CDTF">2021-06-29T15:02:10Z</dcterms:modified>
</cp:coreProperties>
</file>

<file path=docProps/thumbnail.jpeg>
</file>